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5" r:id="rId1"/>
  </p:sldMasterIdLst>
  <p:notesMasterIdLst>
    <p:notesMasterId r:id="rId11"/>
  </p:notesMasterIdLst>
  <p:sldIdLst>
    <p:sldId id="256" r:id="rId2"/>
    <p:sldId id="257" r:id="rId3"/>
    <p:sldId id="262" r:id="rId4"/>
    <p:sldId id="258" r:id="rId5"/>
    <p:sldId id="271" r:id="rId6"/>
    <p:sldId id="267" r:id="rId7"/>
    <p:sldId id="264" r:id="rId8"/>
    <p:sldId id="26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e &amp; Kay" initials="P&amp;K" lastIdx="1" clrIdx="0">
    <p:extLst>
      <p:ext uri="{19B8F6BF-5375-455C-9EA6-DF929625EA0E}">
        <p15:presenceInfo xmlns:p15="http://schemas.microsoft.com/office/powerpoint/2012/main" userId="Pee &amp; Ka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99797-D69C-4C56-A145-CBA7AB9434F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78C5-E29B-47E5-8094-B37A0240A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5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AD9D62A3-D9F6-4BBB-AB1D-0A8E2F9FB778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433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C9C6-3D53-4CD6-86E0-5238FFD83294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7063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3B808720-D1D8-401F-A7CE-298287C38B28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38117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4F68-B916-4DA6-93A9-2F613259B3DA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1861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8C5EF28-7E15-4BF8-B1DE-AE9AB99F0791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6894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012CD-E869-47CC-8F23-948E773F33BE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015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9F16-7A21-4C5F-B590-85ACF9A71F13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354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23171-1670-4728-BF31-74A2A1918BDF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029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EDA9-D1D2-4B27-AA2C-1D0630D0A8F2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697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C03FE7BC-A788-4DD9-8429-17DA667A3D15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28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11BCFD2-4320-4915-8A9A-5DE2227F6740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5812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C1F610F-05AE-4ED2-B633-21C73E830F78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62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7788A-D8B4-463E-A5F3-A49E46D9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8F805-6E62-4637-B20B-D33EEEE4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81257-67F1-4DDF-9573-114E64A95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9629" y="1023867"/>
            <a:ext cx="4393587" cy="3349641"/>
          </a:xfrm>
        </p:spPr>
        <p:txBody>
          <a:bodyPr>
            <a:normAutofit/>
          </a:bodyPr>
          <a:lstStyle/>
          <a:p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APPLICATION IN AFRICA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9B01-6C03-44E2-9ED3-B437B931C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Miss Adjoa </a:t>
            </a:r>
            <a:r>
              <a:rPr lang="en-US"/>
              <a:t>Kakra  Kuwornu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898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38C0-EF8F-42EB-B53E-784A1C45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APPLICATION IN AFRICA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D7BF3-C2A5-407B-A5C9-C7506F377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5" y="2129060"/>
            <a:ext cx="5897218" cy="4532679"/>
          </a:xfrm>
        </p:spPr>
        <p:txBody>
          <a:bodyPr>
            <a:normAutofit/>
          </a:bodyPr>
          <a:lstStyle/>
          <a:p>
            <a:r>
              <a:rPr lang="en-US" dirty="0"/>
              <a:t>The technological journey has been glowing, challenging and motivating.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 the years there has been a population increase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Due to this African states are facing pressures to deliver services to rapidly growing metropolitan areas.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D03DB-A912-4BEB-A066-0F0B29EA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33E49-82A3-4CE4-9128-4777E4FB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E59C3-D13B-43CA-9897-40F00A1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79" y="2155565"/>
            <a:ext cx="6241721" cy="47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81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8B0C-2D85-4AA4-BFD5-1BBEF1D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APPLICATION IN AFRICA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5805C-C7CE-4BCB-A7D8-38D2A3CCA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2" y="2438400"/>
            <a:ext cx="6957391" cy="3651504"/>
          </a:xfrm>
        </p:spPr>
        <p:txBody>
          <a:bodyPr>
            <a:normAutofit/>
          </a:bodyPr>
          <a:lstStyle/>
          <a:p>
            <a:r>
              <a:rPr lang="en-US" dirty="0"/>
              <a:t>A greater part of technology has been used in solving problems in Africa through the deployment of artificial intelligence.</a:t>
            </a:r>
          </a:p>
          <a:p>
            <a:r>
              <a:rPr lang="en-US" b="1" dirty="0"/>
              <a:t>Artificial Intelligence (AI)</a:t>
            </a:r>
            <a:r>
              <a:rPr lang="en-US" dirty="0"/>
              <a:t> is the ability of a computer program or a machine to think and learn. It emphasizes the development of intelligence machines, thinking and working like humans.</a:t>
            </a:r>
          </a:p>
          <a:p>
            <a:r>
              <a:rPr lang="en-US" dirty="0"/>
              <a:t>It is a useful tool for augmenting state capacity in weak and fragile state contexts like the health sector.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D5B66-4EDC-40B3-B79C-925BDDFE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30706-3C69-449F-A771-18E80727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989FC8E-37F5-4C8C-A289-44CB5A64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3" y="2438400"/>
            <a:ext cx="388548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463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E8F3-2985-4D5F-A92C-A3A384BE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E87E-71E8-4259-8B28-62B8B474D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1.Application of AI in health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AF962-5100-4790-8F85-7F94FED4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5C245-2620-4C4F-B2D8-E76E5CB9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2CA9C6-4658-496B-A333-752E66C2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022"/>
            <a:ext cx="12192000" cy="6928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0AE33A-F355-4C34-9558-D46AD1CDE234}"/>
              </a:ext>
            </a:extLst>
          </p:cNvPr>
          <p:cNvSpPr txBox="1"/>
          <p:nvPr/>
        </p:nvSpPr>
        <p:spPr>
          <a:xfrm>
            <a:off x="831274" y="3428999"/>
            <a:ext cx="55562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Algerian" panose="04020705040A02060702" pitchFamily="82" charset="0"/>
              </a:rPr>
              <a:t>Artificial Intelligence in Health</a:t>
            </a:r>
          </a:p>
        </p:txBody>
      </p:sp>
    </p:spTree>
    <p:extLst>
      <p:ext uri="{BB962C8B-B14F-4D97-AF65-F5344CB8AC3E}">
        <p14:creationId xmlns:p14="http://schemas.microsoft.com/office/powerpoint/2010/main" val="34008082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A34A-5863-4BA8-BF5A-EF7954AF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BCD5E-CB0A-4AFF-AB20-81128D3A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E9619-A7DA-42F6-92AD-574E6B70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BCBFE-38C7-4286-A702-BA82CDAC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16E3C-2B4D-4ED2-9506-A9BC272B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3" y="0"/>
            <a:ext cx="7434471" cy="6134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FC5586-5F00-433A-9D9D-01EBF8461820}"/>
              </a:ext>
            </a:extLst>
          </p:cNvPr>
          <p:cNvSpPr/>
          <p:nvPr/>
        </p:nvSpPr>
        <p:spPr>
          <a:xfrm>
            <a:off x="7434470" y="2"/>
            <a:ext cx="4757530" cy="61346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HEALTH CARE PROBLEMS THAT AI CAN SOLVE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Inadequate information on various cancer conditions to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Unanswered questions on patient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medication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In attempt to solve this problem ,the My Cancer Coach mobile app was created by the </a:t>
            </a:r>
            <a:r>
              <a:rPr lang="en-US" b="1" dirty="0"/>
              <a:t>Genomic Health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286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B530-927F-4830-ACB4-41C18106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F6262E-58F7-4C1D-8B9D-A1BCB881A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0896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0B33E-BC53-4C8F-9598-05E439CD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7D560-B49E-468E-9028-3E53A861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3E3B6-41EE-44AC-A93D-9663C03194C5}"/>
              </a:ext>
            </a:extLst>
          </p:cNvPr>
          <p:cNvSpPr/>
          <p:nvPr/>
        </p:nvSpPr>
        <p:spPr>
          <a:xfrm>
            <a:off x="7116417" y="3461910"/>
            <a:ext cx="49298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Cancer Coach provides information about personalized breast, prostate, and colon cancer treatment options to help manage your cancer care just by having its mobile app.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has easily accessible features like the glossary , treatment guide and appointment schedules.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E27A1-15F4-4E07-8B65-65839CD7504E}"/>
              </a:ext>
            </a:extLst>
          </p:cNvPr>
          <p:cNvSpPr/>
          <p:nvPr/>
        </p:nvSpPr>
        <p:spPr>
          <a:xfrm>
            <a:off x="8030817" y="2138004"/>
            <a:ext cx="3511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doni MT Black" panose="02070A03080606020203" pitchFamily="18" charset="0"/>
              </a:rPr>
              <a:t>MY CANCER COACH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51268150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6E74-7F96-47E5-9019-46E6B85C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6C3A9-72E7-4CFD-B520-973CFB64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99" y="2757055"/>
            <a:ext cx="3394363" cy="1172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Glossary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List of commonly used cancer-related terms that your doctor and healthcare team may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C822A-C0C9-40C1-B13A-DDB39F5B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9A3AF-F878-4D50-8EFB-13A8673C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13124-0239-4473-B138-2B6A957C74FF}"/>
              </a:ext>
            </a:extLst>
          </p:cNvPr>
          <p:cNvSpPr txBox="1"/>
          <p:nvPr/>
        </p:nvSpPr>
        <p:spPr>
          <a:xfrm>
            <a:off x="4475018" y="2757055"/>
            <a:ext cx="3283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Appointments</a:t>
            </a:r>
          </a:p>
          <a:p>
            <a:endParaRPr lang="en-US" sz="1600" dirty="0"/>
          </a:p>
          <a:p>
            <a:r>
              <a:rPr lang="en-US" sz="1600" dirty="0"/>
              <a:t>Calendar to help you and your loved ones keep track of your medical and other appointments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E6756-AC6A-4C85-8889-E23B9289F3CD}"/>
              </a:ext>
            </a:extLst>
          </p:cNvPr>
          <p:cNvSpPr txBox="1"/>
          <p:nvPr/>
        </p:nvSpPr>
        <p:spPr>
          <a:xfrm>
            <a:off x="8478982" y="2757055"/>
            <a:ext cx="3602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Treatment Guide</a:t>
            </a:r>
          </a:p>
          <a:p>
            <a:endParaRPr lang="en-US" sz="1600" dirty="0"/>
          </a:p>
          <a:p>
            <a:r>
              <a:rPr lang="en-US" sz="1600" dirty="0"/>
              <a:t>Get a personalized treatment guide based on your individual diagnosis and pathology report results</a:t>
            </a:r>
          </a:p>
        </p:txBody>
      </p:sp>
      <p:pic>
        <p:nvPicPr>
          <p:cNvPr id="2054" name="Picture 6" descr="Treatment Guide">
            <a:extLst>
              <a:ext uri="{FF2B5EF4-FFF2-40B4-BE49-F238E27FC236}">
                <a16:creationId xmlns:a16="http://schemas.microsoft.com/office/drawing/2014/main" id="{52BDC50F-8C15-4E36-A855-C683D835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62" y="4080493"/>
            <a:ext cx="2119746" cy="2216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6" name="Picture 8" descr="Appointments">
            <a:extLst>
              <a:ext uri="{FF2B5EF4-FFF2-40B4-BE49-F238E27FC236}">
                <a16:creationId xmlns:a16="http://schemas.microsoft.com/office/drawing/2014/main" id="{34524D18-915B-4696-859D-1160D27C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79" y="4080493"/>
            <a:ext cx="2119746" cy="206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8" name="Picture 10" descr="Glossary">
            <a:extLst>
              <a:ext uri="{FF2B5EF4-FFF2-40B4-BE49-F238E27FC236}">
                <a16:creationId xmlns:a16="http://schemas.microsoft.com/office/drawing/2014/main" id="{DFC9342A-B743-4798-AE90-5FCAF671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4184072"/>
            <a:ext cx="1678999" cy="1961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7EF0A-60AE-4B54-8EE9-75434C512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60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916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4603-E81C-4652-93F6-B52B347D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0F7E4-3BE9-48F0-BD0C-B20E659F2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39" y="2438400"/>
            <a:ext cx="4150532" cy="36515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1CAB9-BE8F-4363-A8C9-905465A96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B1E70-E321-427F-887F-E87C4A4D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71C1A-2AA7-442C-8E9C-38B0C42E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858538" cy="6296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93D7B2-8166-4B04-B6B2-FFF0A23D59B0}"/>
              </a:ext>
            </a:extLst>
          </p:cNvPr>
          <p:cNvSpPr/>
          <p:nvPr/>
        </p:nvSpPr>
        <p:spPr>
          <a:xfrm flipH="1">
            <a:off x="7858539" y="1"/>
            <a:ext cx="4333460" cy="6289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need to wait for long hours to see a cancer specialist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Now health information and details are made available at the comfort of your home just by using an app</a:t>
            </a:r>
          </a:p>
        </p:txBody>
      </p:sp>
    </p:spTree>
    <p:extLst>
      <p:ext uri="{BB962C8B-B14F-4D97-AF65-F5344CB8AC3E}">
        <p14:creationId xmlns:p14="http://schemas.microsoft.com/office/powerpoint/2010/main" val="27289177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3903-9304-4504-8714-9017A951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847A-72A2-48D4-B2C6-B9783361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139540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B9836-CA3A-44BB-917B-6B0E06ADD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3FF1F-493E-4FF7-B2F9-2AB2FE65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276BE675-1783-4100-92BB-80A63C5E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215FE-5658-4F39-9663-9A1FAB1B2107}"/>
              </a:ext>
            </a:extLst>
          </p:cNvPr>
          <p:cNvSpPr/>
          <p:nvPr/>
        </p:nvSpPr>
        <p:spPr>
          <a:xfrm>
            <a:off x="680321" y="360534"/>
            <a:ext cx="6581870" cy="15607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635000"/>
          </a:effectLst>
          <a:scene3d>
            <a:camera prst="perspectiveAbove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 tool that has been touted as a potential solution in health is artificial intelligence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F1677-50B9-47E5-BFF7-2B634990EB05}"/>
              </a:ext>
            </a:extLst>
          </p:cNvPr>
          <p:cNvSpPr txBox="1"/>
          <p:nvPr/>
        </p:nvSpPr>
        <p:spPr>
          <a:xfrm>
            <a:off x="5234609" y="3220278"/>
            <a:ext cx="336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odoni MT Black" panose="02070A03080606020203" pitchFamily="18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2518318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503</TotalTime>
  <Words>356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Arial</vt:lpstr>
      <vt:lpstr>Bodoni MT Black</vt:lpstr>
      <vt:lpstr>Calibri</vt:lpstr>
      <vt:lpstr>Century Schoolbook</vt:lpstr>
      <vt:lpstr>Corbel</vt:lpstr>
      <vt:lpstr>Feathered</vt:lpstr>
      <vt:lpstr>ARTIFICIAL INTELLIGENCE APPLICATION IN AFRICA</vt:lpstr>
      <vt:lpstr>ARTIFICIAL INTELLIGENCE APPLICATION IN AFRICA</vt:lpstr>
      <vt:lpstr>ARTIFICIAL INTELLIGENCE APPLICATION IN AFRICA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ARTIFICIAL INTELLIGENCE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Pee &amp; Kay</dc:creator>
  <cp:lastModifiedBy>Pee &amp; Kay</cp:lastModifiedBy>
  <cp:revision>48</cp:revision>
  <dcterms:created xsi:type="dcterms:W3CDTF">2019-09-10T11:41:00Z</dcterms:created>
  <dcterms:modified xsi:type="dcterms:W3CDTF">2019-09-11T18:18:26Z</dcterms:modified>
</cp:coreProperties>
</file>